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7F2"/>
    <a:srgbClr val="00B7FA"/>
    <a:srgbClr val="52E8FB"/>
    <a:srgbClr val="1FDAFA"/>
    <a:srgbClr val="4472C4"/>
    <a:srgbClr val="1DA1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20"/>
    <p:restoredTop sz="94768"/>
  </p:normalViewPr>
  <p:slideViewPr>
    <p:cSldViewPr snapToGrid="0" snapToObjects="1">
      <p:cViewPr varScale="1">
        <p:scale>
          <a:sx n="212" d="100"/>
          <a:sy n="212" d="100"/>
        </p:scale>
        <p:origin x="30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jp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FC8D93-157F-084C-9B2A-082CC8F5DF9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7BDF59-DE1C-1045-B2F2-528A71619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863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7BDF59-DE1C-1045-B2F2-528A716192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219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7BDF59-DE1C-1045-B2F2-528A716192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20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975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97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36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930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626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10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12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50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928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11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76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F1F4F-854C-4D4A-B778-CDD9255E74E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75734-28C2-CE43-8907-7A80F911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47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tiff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327BE3E-63A7-214C-93F4-4F56BFAEAC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786" b="21214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8D299B-7471-3944-BE4F-6720FC59B51E}"/>
              </a:ext>
            </a:extLst>
          </p:cNvPr>
          <p:cNvSpPr txBox="1"/>
          <p:nvPr/>
        </p:nvSpPr>
        <p:spPr>
          <a:xfrm>
            <a:off x="3497219" y="71022"/>
            <a:ext cx="214956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08:09 AM</a:t>
            </a:r>
          </a:p>
          <a:p>
            <a:pPr algn="ctr"/>
            <a:r>
              <a:rPr lang="en-US" sz="1400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Friday, October 18, 2019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FAF34E7-F0C9-A84B-A6C5-BCCB505311CE}"/>
              </a:ext>
            </a:extLst>
          </p:cNvPr>
          <p:cNvGrpSpPr/>
          <p:nvPr/>
        </p:nvGrpSpPr>
        <p:grpSpPr>
          <a:xfrm rot="19744034">
            <a:off x="6733206" y="2142847"/>
            <a:ext cx="2556768" cy="5254544"/>
            <a:chOff x="3273066" y="801727"/>
            <a:chExt cx="2556768" cy="525454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C20F95D-3614-4849-8F69-BD3027BEA7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1114" t="1840" r="31114" b="20535"/>
            <a:stretch/>
          </p:blipFill>
          <p:spPr>
            <a:xfrm>
              <a:off x="3273066" y="801727"/>
              <a:ext cx="2556768" cy="5254544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2D3F480A-9B15-8F43-BAE5-8016B4E828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156" t="73899" r="40090" b="20535"/>
            <a:stretch/>
          </p:blipFill>
          <p:spPr>
            <a:xfrm>
              <a:off x="4322850" y="5486399"/>
              <a:ext cx="457200" cy="569871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CE918AFE-C6F1-5143-80CD-28C364982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054" y="237691"/>
            <a:ext cx="750035" cy="42002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25BA1D4-35FC-3647-9E15-6FB45288A608}"/>
              </a:ext>
            </a:extLst>
          </p:cNvPr>
          <p:cNvSpPr txBox="1"/>
          <p:nvPr/>
        </p:nvSpPr>
        <p:spPr>
          <a:xfrm>
            <a:off x="831914" y="76810"/>
            <a:ext cx="92845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70</a:t>
            </a:r>
            <a:r>
              <a:rPr lang="en-US" sz="1400" dirty="0"/>
              <a:t>°  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1600" dirty="0"/>
              <a:t>|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84</a:t>
            </a:r>
            <a:r>
              <a:rPr lang="en-US" sz="900" dirty="0"/>
              <a:t> ° 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/ 65</a:t>
            </a:r>
            <a:r>
              <a:rPr lang="en-US" sz="900" dirty="0"/>
              <a:t> °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Humidity: 57%</a:t>
            </a:r>
          </a:p>
        </p:txBody>
      </p:sp>
    </p:spTree>
    <p:extLst>
      <p:ext uri="{BB962C8B-B14F-4D97-AF65-F5344CB8AC3E}">
        <p14:creationId xmlns:p14="http://schemas.microsoft.com/office/powerpoint/2010/main" val="1760422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327BE3E-63A7-214C-93F4-4F56BFAEAC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786" b="21214"/>
          <a:stretch/>
        </p:blipFill>
        <p:spPr>
          <a:xfrm>
            <a:off x="0" y="-1988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20F95D-3614-4849-8F69-BD3027BEA7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14" t="1840" r="31114" b="28192"/>
          <a:stretch/>
        </p:blipFill>
        <p:spPr>
          <a:xfrm>
            <a:off x="3293616" y="2121763"/>
            <a:ext cx="2556768" cy="4736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8D299B-7471-3944-BE4F-6720FC59B51E}"/>
              </a:ext>
            </a:extLst>
          </p:cNvPr>
          <p:cNvSpPr txBox="1"/>
          <p:nvPr/>
        </p:nvSpPr>
        <p:spPr>
          <a:xfrm>
            <a:off x="3497219" y="71022"/>
            <a:ext cx="214956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08:10 AM</a:t>
            </a:r>
          </a:p>
          <a:p>
            <a:pPr algn="ctr"/>
            <a:r>
              <a:rPr lang="en-US" sz="1400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Friday, October 18, 2019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A28C71-BEC6-3F49-B36E-6E83AE894A42}"/>
              </a:ext>
            </a:extLst>
          </p:cNvPr>
          <p:cNvSpPr txBox="1"/>
          <p:nvPr/>
        </p:nvSpPr>
        <p:spPr>
          <a:xfrm>
            <a:off x="7568312" y="45129"/>
            <a:ext cx="1575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Good morning, Alex!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028E7FE-E55E-FB4F-A620-1B3A01E533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054" y="237691"/>
            <a:ext cx="750035" cy="42002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B4C37B1-A19D-1545-8B00-129B204089AC}"/>
              </a:ext>
            </a:extLst>
          </p:cNvPr>
          <p:cNvSpPr txBox="1"/>
          <p:nvPr/>
        </p:nvSpPr>
        <p:spPr>
          <a:xfrm>
            <a:off x="831914" y="76810"/>
            <a:ext cx="92845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70</a:t>
            </a:r>
            <a:r>
              <a:rPr lang="en-US" sz="1400" dirty="0"/>
              <a:t>°  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1600" dirty="0"/>
              <a:t>|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84</a:t>
            </a:r>
            <a:r>
              <a:rPr lang="en-US" sz="900" dirty="0"/>
              <a:t> ° 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/ 65</a:t>
            </a:r>
            <a:r>
              <a:rPr lang="en-US" sz="900" dirty="0"/>
              <a:t> °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Humidity: 57%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E295401-34F5-D549-81F4-5BC82ED796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706" y="1683959"/>
            <a:ext cx="338328" cy="338328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F854F68-8EC9-B149-B1D9-2B4D9D7C846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9478"/>
          <a:stretch/>
        </p:blipFill>
        <p:spPr>
          <a:xfrm>
            <a:off x="190706" y="2168786"/>
            <a:ext cx="1708627" cy="3245455"/>
          </a:xfrm>
          <a:prstGeom prst="roundRect">
            <a:avLst>
              <a:gd name="adj" fmla="val 5775"/>
            </a:avLst>
          </a:prstGeom>
          <a:ln>
            <a:solidFill>
              <a:srgbClr val="1DA1F2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C489CB5-5DF5-E740-AD22-0755402655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63677" y="4763599"/>
            <a:ext cx="1923265" cy="181641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8F4702C-EAA8-294E-9DF7-86FAE60D773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83820" y="5869017"/>
            <a:ext cx="689671" cy="686355"/>
          </a:xfrm>
          <a:prstGeom prst="rect">
            <a:avLst/>
          </a:prstGeom>
        </p:spPr>
      </p:pic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1FBEA8F-70BD-DD47-BCDD-DDF502C24CD3}"/>
              </a:ext>
            </a:extLst>
          </p:cNvPr>
          <p:cNvSpPr/>
          <p:nvPr/>
        </p:nvSpPr>
        <p:spPr>
          <a:xfrm>
            <a:off x="7246418" y="2115098"/>
            <a:ext cx="1821005" cy="23303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B0A7C8-1F90-CD4D-9E79-49FBAB0F8F3A}"/>
              </a:ext>
            </a:extLst>
          </p:cNvPr>
          <p:cNvSpPr txBox="1"/>
          <p:nvPr/>
        </p:nvSpPr>
        <p:spPr>
          <a:xfrm>
            <a:off x="7246418" y="1753928"/>
            <a:ext cx="1274708" cy="321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latin typeface="Helvetica" pitchFamily="2" charset="0"/>
              </a:rPr>
              <a:t>Upcoming events</a:t>
            </a:r>
          </a:p>
        </p:txBody>
      </p:sp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A68CE0CB-9208-5D44-9CEC-446F9C5C90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638768"/>
              </p:ext>
            </p:extLst>
          </p:nvPr>
        </p:nvGraphicFramePr>
        <p:xfrm>
          <a:off x="7362079" y="2099233"/>
          <a:ext cx="1575688" cy="82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90942">
                  <a:extLst>
                    <a:ext uri="{9D8B030D-6E8A-4147-A177-3AD203B41FA5}">
                      <a16:colId xmlns:a16="http://schemas.microsoft.com/office/drawing/2014/main" val="4158664077"/>
                    </a:ext>
                  </a:extLst>
                </a:gridCol>
                <a:gridCol w="984746">
                  <a:extLst>
                    <a:ext uri="{9D8B030D-6E8A-4147-A177-3AD203B41FA5}">
                      <a16:colId xmlns:a16="http://schemas.microsoft.com/office/drawing/2014/main" val="3421389956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l"/>
                      <a:r>
                        <a:rPr lang="en-US" sz="1000" b="1" dirty="0">
                          <a:latin typeface="Helvetica" pitchFamily="2" charset="0"/>
                        </a:rPr>
                        <a:t>Exercise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Helvetica" pitchFamily="2" charset="0"/>
                        </a:rPr>
                        <a:t>8:30 - 9:00 AM 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4308224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/>
                      <a:r>
                        <a:rPr lang="en-US" sz="1000" b="1" dirty="0">
                          <a:latin typeface="Helvetica" pitchFamily="2" charset="0"/>
                        </a:rPr>
                        <a:t>Work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Helvetica" pitchFamily="2" charset="0"/>
                        </a:rPr>
                        <a:t>9:30 - 11:45 AM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7226043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l"/>
                      <a:r>
                        <a:rPr lang="en-US" sz="1000" b="1" dirty="0">
                          <a:latin typeface="Helvetica" pitchFamily="2" charset="0"/>
                        </a:rPr>
                        <a:t>Lunch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Helvetica" pitchFamily="2" charset="0"/>
                        </a:rPr>
                        <a:t>12:00 - 12:45 PM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62544294"/>
                  </a:ext>
                </a:extLst>
              </a:tr>
            </a:tbl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92011F4B-3A8B-174F-ABFC-E1ABF3CA4736}"/>
              </a:ext>
            </a:extLst>
          </p:cNvPr>
          <p:cNvSpPr txBox="1"/>
          <p:nvPr/>
        </p:nvSpPr>
        <p:spPr>
          <a:xfrm>
            <a:off x="7640240" y="6566650"/>
            <a:ext cx="9701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Steps per day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3C5E4B8-19C7-8248-AB3E-A5D0BF13F0C6}"/>
              </a:ext>
            </a:extLst>
          </p:cNvPr>
          <p:cNvSpPr txBox="1"/>
          <p:nvPr/>
        </p:nvSpPr>
        <p:spPr>
          <a:xfrm>
            <a:off x="6225675" y="6595212"/>
            <a:ext cx="9990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Sleep hours</a:t>
            </a:r>
          </a:p>
        </p:txBody>
      </p:sp>
    </p:spTree>
    <p:extLst>
      <p:ext uri="{BB962C8B-B14F-4D97-AF65-F5344CB8AC3E}">
        <p14:creationId xmlns:p14="http://schemas.microsoft.com/office/powerpoint/2010/main" val="1132511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</TotalTime>
  <Words>73</Words>
  <Application>Microsoft Macintosh PowerPoint</Application>
  <PresentationFormat>On-screen Show (4:3)</PresentationFormat>
  <Paragraphs>22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Nguyen, Huyen</dc:creator>
  <cp:lastModifiedBy>Nguyen, Huyen</cp:lastModifiedBy>
  <cp:revision>21</cp:revision>
  <dcterms:created xsi:type="dcterms:W3CDTF">2019-10-18T00:06:37Z</dcterms:created>
  <dcterms:modified xsi:type="dcterms:W3CDTF">2019-10-18T23:58:41Z</dcterms:modified>
</cp:coreProperties>
</file>

<file path=docProps/thumbnail.jpeg>
</file>